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72" r:id="rId12"/>
    <p:sldId id="266" r:id="rId13"/>
    <p:sldId id="267" r:id="rId14"/>
    <p:sldId id="274" r:id="rId15"/>
    <p:sldId id="271" r:id="rId16"/>
    <p:sldId id="275" r:id="rId17"/>
    <p:sldId id="268" r:id="rId18"/>
    <p:sldId id="276" r:id="rId19"/>
    <p:sldId id="270" r:id="rId20"/>
    <p:sldId id="277" r:id="rId21"/>
    <p:sldId id="269" r:id="rId22"/>
    <p:sldId id="278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7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D8F491-98D2-410D-A9B8-7D582BCBFAA3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F7C2FC-4C8A-438F-AEA5-B19940A46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luff\Desktop\Работа ДС 101\Презентация здоровое питание дошкольников\239A5DB36166F4FC6A026869241F5A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5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luff\Desktop\Работа ДС 101\Презентация здоровое питание дошкольников\GettyImages-936321974-0a20bc7105d9463685ac717d526763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9694"/>
            <a:ext cx="43164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luff\Desktop\Работа ДС 101\Презентация здоровое питание дошкольников\u-rebenka-bolit-zhivo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030" y="3645024"/>
            <a:ext cx="3348371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luff\Desktop\Работа ДС 101\Презентация здоровое питание дошкольников\1665570950_19-podacha-blud-com-p-yeda-fast-fud-foto-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9693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30" y="3628572"/>
            <a:ext cx="4443113" cy="24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78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luff\Desktop\Работа ДС 101\Презентация здоровое питание дошкольников\66a89feb3d584cd4b0745bf81a68e33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572083" cy="5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Витамины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правильного роста и развития ребенку необходима пища, богатая витаминами. Витамины - это органические вещества с высокой биологической активностью. Они должны поступать в организм с пищей. </a:t>
            </a:r>
          </a:p>
          <a:p>
            <a:endParaRPr lang="ru-RU" dirty="0"/>
          </a:p>
        </p:txBody>
      </p:sp>
      <p:pic>
        <p:nvPicPr>
          <p:cNvPr id="5122" name="Picture 2" descr="C:\Users\Fluff\Desktop\Работа ДС 101\Презентация здоровое питание дошкольников\1644936017_19-fikiwiki-com-p-kartinki-mi-za-zdorovoe-pitanie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36911"/>
            <a:ext cx="5436300" cy="36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8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luff\Desktop\Работа ДС 101\Презентация здоровое питание дошкольников\3Auj-o6ad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88918" cy="61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2849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Уникальность витамина A в его способности попадать в организм с растительной и животной пищей. В большом количестве </a:t>
            </a:r>
            <a:r>
              <a:rPr lang="ru-RU" dirty="0" err="1"/>
              <a:t>ретиноиды</a:t>
            </a:r>
            <a:r>
              <a:rPr lang="ru-RU" dirty="0"/>
              <a:t> содержатся в печени трески, жирных сортах рыбы. Во фруктах и овощах находятся </a:t>
            </a:r>
            <a:r>
              <a:rPr lang="ru-RU" dirty="0" err="1"/>
              <a:t>каротиноиды</a:t>
            </a:r>
            <a:r>
              <a:rPr lang="ru-RU" dirty="0"/>
              <a:t>, которые при потреблении преобразуются в </a:t>
            </a:r>
            <a:r>
              <a:rPr lang="ru-RU" dirty="0" err="1"/>
              <a:t>ретинол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9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luff\Desktop\Работа ДС 101\Презентация здоровое питание дошкольников\img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544949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3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770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 В содержится</a:t>
            </a:r>
            <a:r>
              <a:rPr lang="ru-RU" dirty="0"/>
              <a:t> в зерновых ростках, в грецких орехах и фундуке, в шпинате, картофеле, моркови, цветной и белокочанной капусте, помидорах, клубнике, черешне, апельсинах и лимонах, крупах и бобовых, мясных и молочных </a:t>
            </a:r>
            <a:r>
              <a:rPr lang="ru-RU" b="1" dirty="0"/>
              <a:t>продуктах</a:t>
            </a:r>
            <a:r>
              <a:rPr lang="ru-RU" dirty="0"/>
              <a:t>, рыбе, печени, яйцах, а также синтезируется в организме кишечной микрофлорой.</a:t>
            </a:r>
          </a:p>
        </p:txBody>
      </p:sp>
    </p:spTree>
    <p:extLst>
      <p:ext uri="{BB962C8B-B14F-4D97-AF65-F5344CB8AC3E}">
        <p14:creationId xmlns:p14="http://schemas.microsoft.com/office/powerpoint/2010/main" val="390314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luff\Desktop\Работа ДС 101\Презентация здоровое питание дошкольников\1651211523_27-vsegda-pomnim-com-p-frukti-i-ovoshchi-soderzhashchie-vitamin-s-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351" y="-930"/>
            <a:ext cx="9164351" cy="68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7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Продукты, богатые витамином </a:t>
            </a:r>
            <a:r>
              <a:rPr lang="ru-RU" b="1" dirty="0"/>
              <a:t>С</a:t>
            </a:r>
            <a:r>
              <a:rPr lang="ru-RU" dirty="0"/>
              <a:t>: шиповник, сладкий перец, смородина, облепиха, петрушка, укроп, капуста брюссельская, белокочанная или цветная, картофель, помидоры, яблоки, ананасы, цитрусовые.</a:t>
            </a:r>
          </a:p>
        </p:txBody>
      </p:sp>
    </p:spTree>
    <p:extLst>
      <p:ext uri="{BB962C8B-B14F-4D97-AF65-F5344CB8AC3E}">
        <p14:creationId xmlns:p14="http://schemas.microsoft.com/office/powerpoint/2010/main" val="208570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luff\Desktop\Работа ДС 101\Презентация здоровое питание дошкольников\80a1b207fe33948c48b3fbf9fe5e8bd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44208" cy="6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7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 № 1</a:t>
            </a:r>
            <a:br>
              <a:rPr lang="ru-RU" dirty="0" smtClean="0"/>
            </a:br>
            <a:r>
              <a:rPr lang="ru-RU" dirty="0" smtClean="0"/>
              <a:t>Энергетическая сбалансированность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6870443" cy="5152833"/>
          </a:xfrm>
        </p:spPr>
      </p:pic>
    </p:spTree>
    <p:extLst>
      <p:ext uri="{BB962C8B-B14F-4D97-AF65-F5344CB8AC3E}">
        <p14:creationId xmlns:p14="http://schemas.microsoft.com/office/powerpoint/2010/main" val="44331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Пищевые источники </a:t>
            </a:r>
            <a:r>
              <a:rPr lang="ru-RU" dirty="0" smtClean="0"/>
              <a:t>витамина 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ru-RU" dirty="0"/>
              <a:t>– это лосось, жирная рыба, сливочное масло, сыр, яичный желток, икра, лисички, дрожжи, печень, мясо, кукурузное масло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7070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luff\Desktop\Работа ДС 101\Презентация здоровое питание дошкольников\aAdJTRtBwI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1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4671392"/>
          </a:xfrm>
        </p:spPr>
        <p:txBody>
          <a:bodyPr>
            <a:normAutofit fontScale="90000"/>
          </a:bodyPr>
          <a:lstStyle/>
          <a:p>
            <a:r>
              <a:rPr lang="ru-RU" dirty="0"/>
              <a:t>Витамин К — важный элемент, который отвечает за свертываемость крови в организме. Он помогает усвоению кальция и обеспечивает его регулярное взаимодействие с витамином D, а также играет значительную роль в обмене веществ, способствует правильной работе почек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Продукты </a:t>
            </a:r>
            <a:r>
              <a:rPr lang="ru-RU" dirty="0"/>
              <a:t>богатые витамином </a:t>
            </a:r>
            <a:r>
              <a:rPr lang="ru-RU" dirty="0" smtClean="0"/>
              <a:t>К:</a:t>
            </a:r>
            <a:br>
              <a:rPr lang="ru-RU" dirty="0" smtClean="0"/>
            </a:br>
            <a:r>
              <a:rPr lang="ru-RU" dirty="0" smtClean="0"/>
              <a:t>капуста, шпинат, брокколи, говяжья печень, курица, киви, авокадо.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0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luff\Desktop\Работа ДС 101\Презентация здоровое питание дошкольников\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4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4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628800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52797"/>
            <a:ext cx="6172200" cy="1371600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 № 2</a:t>
            </a:r>
            <a:br>
              <a:rPr lang="ru-RU" dirty="0" smtClean="0"/>
            </a:br>
            <a:r>
              <a:rPr lang="ru-RU" dirty="0" smtClean="0"/>
              <a:t>Полноценность по содержанию пищевых веществ</a:t>
            </a:r>
            <a:endParaRPr lang="ru-RU" dirty="0"/>
          </a:p>
        </p:txBody>
      </p:sp>
      <p:pic>
        <p:nvPicPr>
          <p:cNvPr id="2050" name="Picture 2" descr="C:\Users\Fluff\Desktop\Работа ДС 101\Презентация здоровое питание дошкольников\7e338ca84ae3a3d7f53417959aa5cde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60178"/>
            <a:ext cx="7467600" cy="43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Белки (15%) это строительный материал для клеток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Необходимы для роста, развития и обмена веществ в организме </a:t>
            </a:r>
            <a:endParaRPr lang="ru-RU" dirty="0" smtClean="0"/>
          </a:p>
          <a:p>
            <a:r>
              <a:rPr lang="ru-RU" dirty="0" smtClean="0"/>
              <a:t>Недостаток </a:t>
            </a:r>
            <a:r>
              <a:rPr lang="ru-RU" dirty="0"/>
              <a:t>приведет к заболеваниям: задержка роста, малокровие, инфекции </a:t>
            </a:r>
            <a:endParaRPr lang="ru-RU" dirty="0" smtClean="0"/>
          </a:p>
          <a:p>
            <a:r>
              <a:rPr lang="ru-RU" dirty="0" smtClean="0"/>
              <a:t>Избыток </a:t>
            </a:r>
            <a:r>
              <a:rPr lang="ru-RU" dirty="0"/>
              <a:t>приводит к перегрузке печени, почек </a:t>
            </a:r>
            <a:endParaRPr lang="ru-RU" dirty="0" smtClean="0"/>
          </a:p>
          <a:p>
            <a:r>
              <a:rPr lang="ru-RU" dirty="0" smtClean="0"/>
              <a:t>Содержатся</a:t>
            </a:r>
            <a:r>
              <a:rPr lang="ru-RU" dirty="0"/>
              <a:t>: хлеб, каши, горох, мясо, рыба, творог, молоко, сыр, яйцо</a:t>
            </a:r>
          </a:p>
        </p:txBody>
      </p:sp>
    </p:spTree>
    <p:extLst>
      <p:ext uri="{BB962C8B-B14F-4D97-AF65-F5344CB8AC3E}">
        <p14:creationId xmlns:p14="http://schemas.microsoft.com/office/powerpoint/2010/main" val="285186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Жиры (30-35%) это строительный материал для мозга и нервной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Богаты энергией, улучшают вкус пищи, вызывают чувство сытости </a:t>
            </a:r>
            <a:endParaRPr lang="ru-RU" dirty="0" smtClean="0"/>
          </a:p>
          <a:p>
            <a:r>
              <a:rPr lang="ru-RU" dirty="0" smtClean="0"/>
              <a:t>Избыток </a:t>
            </a:r>
            <a:r>
              <a:rPr lang="ru-RU" dirty="0"/>
              <a:t>способствует развитию болезни сердца, ожирению </a:t>
            </a:r>
            <a:endParaRPr lang="ru-RU" dirty="0" smtClean="0"/>
          </a:p>
          <a:p>
            <a:r>
              <a:rPr lang="ru-RU" dirty="0" smtClean="0"/>
              <a:t>Содержатся</a:t>
            </a:r>
            <a:r>
              <a:rPr lang="ru-RU" dirty="0"/>
              <a:t>: сливочное масло, растительное и оливковое масло, сметана, грецкий орех</a:t>
            </a:r>
          </a:p>
        </p:txBody>
      </p:sp>
    </p:spTree>
    <p:extLst>
      <p:ext uri="{BB962C8B-B14F-4D97-AF65-F5344CB8AC3E}">
        <p14:creationId xmlns:p14="http://schemas.microsoft.com/office/powerpoint/2010/main" val="126917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Углеводы (50-60%) это основной источник энергии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Основной источник энергии для подвижных игр, физической и умственной работы </a:t>
            </a:r>
            <a:endParaRPr lang="ru-RU" dirty="0" smtClean="0"/>
          </a:p>
          <a:p>
            <a:r>
              <a:rPr lang="ru-RU" dirty="0" smtClean="0"/>
              <a:t>Избыток </a:t>
            </a:r>
            <a:r>
              <a:rPr lang="ru-RU" dirty="0"/>
              <a:t>приводит к нарушению обмена веществ, ожирению </a:t>
            </a:r>
            <a:endParaRPr lang="ru-RU" dirty="0" smtClean="0"/>
          </a:p>
          <a:p>
            <a:r>
              <a:rPr lang="ru-RU" dirty="0" smtClean="0"/>
              <a:t>Содержатся</a:t>
            </a:r>
            <a:r>
              <a:rPr lang="ru-RU" dirty="0"/>
              <a:t>: фрукты, крупы, картофель, кукуруза, финики, пчелиный мёд</a:t>
            </a:r>
          </a:p>
        </p:txBody>
      </p:sp>
    </p:spTree>
    <p:extLst>
      <p:ext uri="{BB962C8B-B14F-4D97-AF65-F5344CB8AC3E}">
        <p14:creationId xmlns:p14="http://schemas.microsoft.com/office/powerpoint/2010/main" val="278922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Закон № 3</a:t>
            </a:r>
            <a:br>
              <a:rPr lang="ru-RU" dirty="0" smtClean="0"/>
            </a:br>
            <a:r>
              <a:rPr lang="ru-RU" dirty="0" smtClean="0"/>
              <a:t>Регулярность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3" y="1600200"/>
            <a:ext cx="6487354" cy="4873625"/>
          </a:xfrm>
        </p:spPr>
      </p:pic>
    </p:spTree>
    <p:extLst>
      <p:ext uri="{BB962C8B-B14F-4D97-AF65-F5344CB8AC3E}">
        <p14:creationId xmlns:p14="http://schemas.microsoft.com/office/powerpoint/2010/main" val="418702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Вред </a:t>
            </a:r>
            <a:r>
              <a:rPr lang="ru-RU" dirty="0" err="1"/>
              <a:t>фастфуда</a:t>
            </a:r>
            <a:r>
              <a:rPr lang="ru-RU" dirty="0"/>
              <a:t> </a:t>
            </a:r>
            <a:r>
              <a:rPr lang="ru-RU" dirty="0" smtClean="0"/>
              <a:t>для организма </a:t>
            </a:r>
            <a:r>
              <a:rPr lang="ru-RU" dirty="0"/>
              <a:t>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Лишний вес и ожирение; </a:t>
            </a:r>
            <a:endParaRPr lang="ru-RU" dirty="0" smtClean="0"/>
          </a:p>
          <a:p>
            <a:r>
              <a:rPr lang="ru-RU" dirty="0" smtClean="0"/>
              <a:t>Камни </a:t>
            </a:r>
            <a:r>
              <a:rPr lang="ru-RU" dirty="0"/>
              <a:t>в желчном пузыре; </a:t>
            </a:r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с почками; </a:t>
            </a:r>
            <a:endParaRPr lang="ru-RU" dirty="0" smtClean="0"/>
          </a:p>
          <a:p>
            <a:r>
              <a:rPr lang="ru-RU" dirty="0" smtClean="0"/>
              <a:t>Атеросклероз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холестерина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уровня сахара в крови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Гипертония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Заболевания </a:t>
            </a:r>
            <a:r>
              <a:rPr lang="ru-RU" dirty="0"/>
              <a:t>печени и поджелудочной железы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Кариес;</a:t>
            </a:r>
          </a:p>
          <a:p>
            <a:r>
              <a:rPr lang="ru-RU" dirty="0" smtClean="0"/>
              <a:t>Язвы </a:t>
            </a:r>
            <a:r>
              <a:rPr lang="ru-RU" dirty="0"/>
              <a:t>и гастриты.</a:t>
            </a:r>
          </a:p>
        </p:txBody>
      </p:sp>
    </p:spTree>
    <p:extLst>
      <p:ext uri="{BB962C8B-B14F-4D97-AF65-F5344CB8AC3E}">
        <p14:creationId xmlns:p14="http://schemas.microsoft.com/office/powerpoint/2010/main" val="193357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luff\Desktop\Работа ДС 101\Презентация здоровое питание дошкольников\1630004911_16-kartinkin-com-p-kombo-nabori-fast-fud-yeda-krasivo-foto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3440"/>
            <a:ext cx="7848872" cy="52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3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313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Презентация PowerPoint</vt:lpstr>
      <vt:lpstr>Закон № 1 Энергетическая сбалансированность</vt:lpstr>
      <vt:lpstr>Закон № 2 Полноценность по содержанию пищевых веществ</vt:lpstr>
      <vt:lpstr>Белки (15%) это строительный материал для клеток </vt:lpstr>
      <vt:lpstr>Жиры (30-35%) это строительный материал для мозга и нервной системы</vt:lpstr>
      <vt:lpstr>Углеводы (50-60%) это основной источник энергии</vt:lpstr>
      <vt:lpstr>Закон № 3 Регулярность</vt:lpstr>
      <vt:lpstr>Вред фастфуда для организма человека</vt:lpstr>
      <vt:lpstr>Презентация PowerPoint</vt:lpstr>
      <vt:lpstr>Презентация PowerPoint</vt:lpstr>
      <vt:lpstr>Презентация PowerPoint</vt:lpstr>
      <vt:lpstr>Витамины</vt:lpstr>
      <vt:lpstr>Презентация PowerPoint</vt:lpstr>
      <vt:lpstr>Уникальность витамина A в его способности попадать в организм с растительной и животной пищей. В большом количестве ретиноиды содержатся в печени трески, жирных сортах рыбы. Во фруктах и овощах находятся каротиноиды, которые при потреблении преобразуются в ретинол.</vt:lpstr>
      <vt:lpstr>Презентация PowerPoint</vt:lpstr>
      <vt:lpstr>Витамин В содержится в зерновых ростках, в грецких орехах и фундуке, в шпинате, картофеле, моркови, цветной и белокочанной капусте, помидорах, клубнике, черешне, апельсинах и лимонах, крупах и бобовых, мясных и молочных продуктах, рыбе, печени, яйцах, а также синтезируется в организме кишечной микрофлорой.</vt:lpstr>
      <vt:lpstr>Презентация PowerPoint</vt:lpstr>
      <vt:lpstr>Продукты, богатые витамином С: шиповник, сладкий перец, смородина, облепиха, петрушка, укроп, капуста брюссельская, белокочанная или цветная, картофель, помидоры, яблоки, ананасы, цитрусовые.</vt:lpstr>
      <vt:lpstr>Презентация PowerPoint</vt:lpstr>
      <vt:lpstr>Пищевые источники витамина D – это лосось, жирная рыба, сливочное масло, сыр, яичный желток, икра, лисички, дрожжи, печень, мясо, кукурузное масло и так далее.</vt:lpstr>
      <vt:lpstr>Презентация PowerPoint</vt:lpstr>
      <vt:lpstr>Витамин К — важный элемент, который отвечает за свертываемость крови в организме. Он помогает усвоению кальция и обеспечивает его регулярное взаимодействие с витамином D, а также играет значительную роль в обмене веществ, способствует правильной работе почек. Продукты богатые витамином К: капуста, шпинат, брокколи, говяжья печень, курица, киви, авокадо.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Тарасова</dc:creator>
  <cp:lastModifiedBy>Алина Фидаильевна</cp:lastModifiedBy>
  <cp:revision>10</cp:revision>
  <dcterms:created xsi:type="dcterms:W3CDTF">2023-01-25T03:56:39Z</dcterms:created>
  <dcterms:modified xsi:type="dcterms:W3CDTF">2023-03-09T11:24:59Z</dcterms:modified>
</cp:coreProperties>
</file>